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62" r:id="rId4"/>
    <p:sldId id="264" r:id="rId5"/>
    <p:sldId id="265" r:id="rId6"/>
    <p:sldId id="266" r:id="rId7"/>
    <p:sldId id="268" r:id="rId8"/>
    <p:sldId id="269" r:id="rId9"/>
    <p:sldId id="263" r:id="rId10"/>
    <p:sldId id="257" r:id="rId11"/>
    <p:sldId id="258" r:id="rId12"/>
    <p:sldId id="259" r:id="rId13"/>
    <p:sldId id="260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8B342D-390B-4D50-9620-762389F6FFFB}" type="datetimeFigureOut">
              <a:rPr lang="en-US" smtClean="0"/>
              <a:pPr/>
              <a:t>8/23/2012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-calcul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457200"/>
            <a:ext cx="4953000" cy="61912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073" t="18182" r="12147" b="25974"/>
          <a:stretch>
            <a:fillRect/>
          </a:stretch>
        </p:blipFill>
        <p:spPr bwMode="auto">
          <a:xfrm>
            <a:off x="762000" y="2057400"/>
            <a:ext cx="82085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segment addition postulate to solve for 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is the midpoint of AC.  AB=5x and BC=3x+4, find x.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P.17(3,7,9,13,15,23,25,27,29,31,33,35,37)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Put </a:t>
            </a:r>
            <a:r>
              <a:rPr lang="en-US" dirty="0" smtClean="0"/>
              <a:t>your name here</a:t>
            </a:r>
          </a:p>
          <a:p>
            <a:pPr>
              <a:buNone/>
            </a:pPr>
            <a:r>
              <a:rPr lang="en-US" smtClean="0"/>
              <a:t>P.17(3,7,9,13,15,23,25,27,29,31,33,35,37)</a:t>
            </a:r>
          </a:p>
          <a:p>
            <a:pPr>
              <a:buNone/>
            </a:pPr>
            <a:r>
              <a:rPr lang="en-US" smtClean="0"/>
              <a:t>August </a:t>
            </a:r>
            <a:r>
              <a:rPr lang="en-US" dirty="0" smtClean="0"/>
              <a:t>24, 2012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Friday, August 24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Objective:  Measure segments in inches and centimeters and use the segment addition postulate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ontent Placeholder 14"/>
          <p:cNvGraphicFramePr>
            <a:graphicFrameLocks noChangeAspect="1"/>
          </p:cNvGraphicFramePr>
          <p:nvPr>
            <p:ph idx="1"/>
          </p:nvPr>
        </p:nvGraphicFramePr>
        <p:xfrm flipH="1">
          <a:off x="3276600" y="2971800"/>
          <a:ext cx="112713" cy="112713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990600"/>
            <a:ext cx="5029200" cy="2286000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48000" y="1447800"/>
            <a:ext cx="2590800" cy="1371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1371600"/>
            <a:ext cx="27432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14600" y="30480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2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n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447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m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l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2895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F</a:t>
            </a:r>
            <a:endParaRPr lang="en-US" b="1" dirty="0">
              <a:latin typeface="Monotype Corsiva" pitchFamily="66" charset="0"/>
            </a:endParaRPr>
          </a:p>
        </p:txBody>
      </p:sp>
      <p:graphicFrame>
        <p:nvGraphicFramePr>
          <p:cNvPr id="1027" name="Content Placeholder 14"/>
          <p:cNvGraphicFramePr>
            <a:graphicFrameLocks noChangeAspect="1"/>
          </p:cNvGraphicFramePr>
          <p:nvPr/>
        </p:nvGraphicFramePr>
        <p:xfrm>
          <a:off x="4343400" y="2971800"/>
          <a:ext cx="112713" cy="112713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4"/>
          <p:cNvGraphicFramePr>
            <a:graphicFrameLocks noChangeAspect="1"/>
          </p:cNvGraphicFramePr>
          <p:nvPr/>
        </p:nvGraphicFramePr>
        <p:xfrm>
          <a:off x="3048000" y="1981200"/>
          <a:ext cx="112713" cy="112713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4"/>
          <p:cNvGraphicFramePr>
            <a:graphicFrameLocks noChangeAspect="1"/>
          </p:cNvGraphicFramePr>
          <p:nvPr/>
        </p:nvGraphicFramePr>
        <p:xfrm>
          <a:off x="4800600" y="1828800"/>
          <a:ext cx="112713" cy="112713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graphicFrame>
        <p:nvGraphicFramePr>
          <p:cNvPr id="1030" name="Content Placeholder 14"/>
          <p:cNvGraphicFramePr>
            <a:graphicFrameLocks noChangeAspect="1"/>
          </p:cNvGraphicFramePr>
          <p:nvPr/>
        </p:nvGraphicFramePr>
        <p:xfrm>
          <a:off x="3886200" y="1524000"/>
          <a:ext cx="112713" cy="112713"/>
        </p:xfrm>
        <a:graphic>
          <a:graphicData uri="http://schemas.openxmlformats.org/presentationml/2006/ole">
            <p:oleObj spid="_x0000_s1030" name="Equation" r:id="rId7" imgW="114120" imgH="114120" progId="Equation.3">
              <p:embed/>
            </p:oleObj>
          </a:graphicData>
        </a:graphic>
      </p:graphicFrame>
      <p:graphicFrame>
        <p:nvGraphicFramePr>
          <p:cNvPr id="1031" name="Content Placeholder 14"/>
          <p:cNvGraphicFramePr>
            <a:graphicFrameLocks noChangeAspect="1"/>
          </p:cNvGraphicFramePr>
          <p:nvPr/>
        </p:nvGraphicFramePr>
        <p:xfrm>
          <a:off x="5562600" y="2057400"/>
          <a:ext cx="112713" cy="112713"/>
        </p:xfrm>
        <a:graphic>
          <a:graphicData uri="http://schemas.openxmlformats.org/presentationml/2006/ole">
            <p:oleObj spid="_x0000_s1031" name="Equation" r:id="rId8" imgW="114120" imgH="114120" progId="Equation.3">
              <p:embed/>
            </p:oleObj>
          </a:graphicData>
        </a:graphic>
      </p:graphicFrame>
      <p:graphicFrame>
        <p:nvGraphicFramePr>
          <p:cNvPr id="1032" name="Content Placeholder 14"/>
          <p:cNvGraphicFramePr>
            <a:graphicFrameLocks noChangeAspect="1"/>
          </p:cNvGraphicFramePr>
          <p:nvPr/>
        </p:nvGraphicFramePr>
        <p:xfrm>
          <a:off x="5334000" y="1524000"/>
          <a:ext cx="112713" cy="112713"/>
        </p:xfrm>
        <a:graphic>
          <a:graphicData uri="http://schemas.openxmlformats.org/presentationml/2006/ole">
            <p:oleObj spid="_x0000_s1032" name="Equation" r:id="rId9" imgW="114120" imgH="11412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76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48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129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1295400"/>
            <a:ext cx="22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39624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Name a line that contains point P.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plane containing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intersection of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a point not contained in lines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, or</a:t>
            </a:r>
            <a:r>
              <a:rPr lang="en-US" dirty="0" smtClean="0">
                <a:latin typeface="Script MT Bold" pitchFamily="66" charset="0"/>
              </a:rPr>
              <a:t> n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is another name for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</a:t>
            </a:r>
          </a:p>
          <a:p>
            <a:pPr marL="342900" indent="-342900">
              <a:buAutoNum type="arabicPeriod"/>
            </a:pPr>
            <a:r>
              <a:rPr lang="en-US" dirty="0" smtClean="0"/>
              <a:t>Does line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 intersect line m 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 Explain.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1447800" y="2133600"/>
          <a:ext cx="530225" cy="530225"/>
        </p:xfrm>
        <a:graphic>
          <a:graphicData uri="http://schemas.openxmlformats.org/presentationml/2006/ole">
            <p:oleObj spid="_x0000_s15362" name="Equation" r:id="rId3" imgW="114120" imgH="11412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Find x and ST if T is between S and U, ST=7x, SU=45, and TU=5x-3</a:t>
            </a:r>
            <a:endParaRPr lang="en-US" sz="3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19200" y="2438400"/>
            <a:ext cx="6553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79" name="Content Placeholder 5"/>
          <p:cNvGraphicFramePr>
            <a:graphicFrameLocks noChangeAspect="1"/>
          </p:cNvGraphicFramePr>
          <p:nvPr/>
        </p:nvGraphicFramePr>
        <p:xfrm>
          <a:off x="3352800" y="2133600"/>
          <a:ext cx="530225" cy="530225"/>
        </p:xfrm>
        <a:graphic>
          <a:graphicData uri="http://schemas.openxmlformats.org/presentationml/2006/ole">
            <p:oleObj spid="_x0000_s15363" name="Equation" r:id="rId4" imgW="114120" imgH="114120" progId="Equation.3">
              <p:embed/>
            </p:oleObj>
          </a:graphicData>
        </a:graphic>
      </p:graphicFrame>
      <p:graphicFrame>
        <p:nvGraphicFramePr>
          <p:cNvPr id="24580" name="Content Placeholder 5"/>
          <p:cNvGraphicFramePr>
            <a:graphicFrameLocks noChangeAspect="1"/>
          </p:cNvGraphicFramePr>
          <p:nvPr/>
        </p:nvGraphicFramePr>
        <p:xfrm>
          <a:off x="6553200" y="2133600"/>
          <a:ext cx="530225" cy="530225"/>
        </p:xfrm>
        <a:graphic>
          <a:graphicData uri="http://schemas.openxmlformats.org/presentationml/2006/ole">
            <p:oleObj spid="_x0000_s15364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905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198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1981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5x-3</a:t>
            </a:r>
            <a:endParaRPr lang="en-US" dirty="0"/>
          </a:p>
        </p:txBody>
      </p:sp>
      <p:sp>
        <p:nvSpPr>
          <p:cNvPr id="15" name="Left Brace 14"/>
          <p:cNvSpPr/>
          <p:nvPr/>
        </p:nvSpPr>
        <p:spPr>
          <a:xfrm rot="-5400000">
            <a:off x="3695700" y="571500"/>
            <a:ext cx="1143000" cy="5181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038600" y="3962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I. If W is on </a:t>
            </a:r>
            <a:r>
              <a:rPr lang="en-US" b="1" i="1" dirty="0" smtClean="0"/>
              <a:t>AB , then A is on WB.</a:t>
            </a:r>
          </a:p>
          <a:p>
            <a:pPr>
              <a:buNone/>
            </a:pPr>
            <a:r>
              <a:rPr lang="en-US" b="1" dirty="0" smtClean="0"/>
              <a:t>II. If W is on </a:t>
            </a:r>
            <a:r>
              <a:rPr lang="en-US" b="1" i="1" dirty="0" smtClean="0"/>
              <a:t>AB , then AW = WB.</a:t>
            </a:r>
          </a:p>
          <a:p>
            <a:pPr>
              <a:buNone/>
            </a:pPr>
            <a:r>
              <a:rPr lang="en-US" b="1" dirty="0" smtClean="0"/>
              <a:t>III. If W is on </a:t>
            </a:r>
            <a:r>
              <a:rPr lang="en-US" b="1" i="1" dirty="0" smtClean="0"/>
              <a:t>AB , then </a:t>
            </a:r>
            <a:r>
              <a:rPr lang="en-US" dirty="0" smtClean="0"/>
              <a:t>AW + WB = AB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A. I only</a:t>
            </a:r>
          </a:p>
          <a:p>
            <a:pPr>
              <a:buNone/>
            </a:pPr>
            <a:r>
              <a:rPr lang="en-US" b="1" dirty="0" smtClean="0"/>
              <a:t>B. II only</a:t>
            </a:r>
          </a:p>
          <a:p>
            <a:pPr>
              <a:buNone/>
            </a:pPr>
            <a:r>
              <a:rPr lang="en-US" b="1" dirty="0" smtClean="0"/>
              <a:t>C. III only</a:t>
            </a:r>
          </a:p>
          <a:p>
            <a:pPr>
              <a:buNone/>
            </a:pPr>
            <a:r>
              <a:rPr lang="en-US" b="1" dirty="0" smtClean="0"/>
              <a:t>D. II and III</a:t>
            </a:r>
          </a:p>
          <a:p>
            <a:pPr>
              <a:buNone/>
            </a:pPr>
            <a:r>
              <a:rPr lang="en-US" b="1" dirty="0" smtClean="0"/>
              <a:t>E. I, II, and III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is/are </a:t>
            </a:r>
            <a:r>
              <a:rPr lang="en-US" i="1" dirty="0" smtClean="0"/>
              <a:t>true</a:t>
            </a:r>
            <a:br>
              <a:rPr lang="en-US" i="1" dirty="0" smtClean="0"/>
            </a:br>
            <a:r>
              <a:rPr lang="en-US" dirty="0" smtClean="0"/>
              <a:t>statements?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JK=6r, KL=3r, and JL=27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JK=2s, KL=s+2, and JL=5s-10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measurement do the little lines on the inch side of a ruler show?</a:t>
            </a:r>
          </a:p>
          <a:p>
            <a:r>
              <a:rPr lang="en-US" dirty="0" smtClean="0"/>
              <a:t>How many divisions are there in a centimeter on a ruler?</a:t>
            </a:r>
          </a:p>
          <a:p>
            <a:r>
              <a:rPr lang="en-US" dirty="0" smtClean="0"/>
              <a:t>What does the </a:t>
            </a:r>
            <a:r>
              <a:rPr lang="en-US" dirty="0" smtClean="0"/>
              <a:t>segment</a:t>
            </a:r>
            <a:r>
              <a:rPr lang="en-US" dirty="0" smtClean="0"/>
              <a:t> </a:t>
            </a:r>
            <a:r>
              <a:rPr lang="en-US" dirty="0" smtClean="0"/>
              <a:t>addition postulate say?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JK=2s, KL=s+2, and JL=5s-10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</TotalTime>
  <Words>324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Concourse</vt:lpstr>
      <vt:lpstr>Equation</vt:lpstr>
      <vt:lpstr>Slide 1</vt:lpstr>
      <vt:lpstr>Friday, August 24 </vt:lpstr>
      <vt:lpstr>bellringer</vt:lpstr>
      <vt:lpstr>Find x and ST if T is between S and U, ST=7x, SU=45, and TU=5x-3</vt:lpstr>
      <vt:lpstr>Which of the following is/are true statements?</vt:lpstr>
      <vt:lpstr>Find the value of the variable and KL if K is between J and L</vt:lpstr>
      <vt:lpstr>Find the value of the variable and KL if K is between J and L</vt:lpstr>
      <vt:lpstr>Review:</vt:lpstr>
      <vt:lpstr>Find the value of the variable and KL if K is between J and L</vt:lpstr>
      <vt:lpstr>Use the segment addition postulate to solve for y.</vt:lpstr>
      <vt:lpstr>B is the midpoint of AC.  AB=5x and BC=3x+4, find x.</vt:lpstr>
      <vt:lpstr>Assignment:</vt:lpstr>
      <vt:lpstr>Slide 13</vt:lpstr>
      <vt:lpstr>Slide 14</vt:lpstr>
    </vt:vector>
  </TitlesOfParts>
  <Company>Cabot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Thursday, August 18 </dc:title>
  <dc:creator>beasoa</dc:creator>
  <cp:lastModifiedBy>beasoa</cp:lastModifiedBy>
  <cp:revision>10</cp:revision>
  <dcterms:created xsi:type="dcterms:W3CDTF">2011-08-17T20:36:54Z</dcterms:created>
  <dcterms:modified xsi:type="dcterms:W3CDTF">2012-08-23T20:56:32Z</dcterms:modified>
</cp:coreProperties>
</file>